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Eight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Reflection at a Plane Mirror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Apparatus:</a:t>
            </a:r>
          </a:p>
          <a:p>
            <a:pPr marL="0" lvl="0" indent="0">
              <a:buNone/>
            </a:pPr>
            <a:r>
              <a:rPr lang="en-US" sz="1800" dirty="0">
                <a:latin typeface="Gloucester MT Extra Condensed" panose="02030808020601010101" pitchFamily="18" charset="0"/>
              </a:rPr>
              <a:t>Laser light source, Protractor, Metric ruler, White paper.</a:t>
            </a:r>
          </a:p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Theory</a:t>
            </a:r>
            <a:r>
              <a:rPr lang="en-US" sz="2400" b="1" u="heavy" dirty="0">
                <a:latin typeface="Gloucester MT Extra Condensed" panose="02030808020601010101" pitchFamily="18" charset="0"/>
              </a:rPr>
              <a:t>: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Gloucester MT Extra Condensed" panose="02030808020601010101" pitchFamily="18" charset="0"/>
              </a:rPr>
              <a:t>The regular reflection follows the two laws: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The incident ray, the reflected ray and normal to surface at the point of incidence all lie in the same plane.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Angle of incidence = angle of reflection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Formation of Image by the plane mirror: The formation of image of a point object O by a plane mirror is represented in figure below.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The image formed has the following characteristics.</a:t>
            </a:r>
            <a:endParaRPr lang="en-US" sz="1400" dirty="0">
              <a:latin typeface="Gloucester MT Extra Condensed" panose="02030808020601010101" pitchFamily="18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Gloucester MT Extra Condensed" panose="02030808020601010101" pitchFamily="18" charset="0"/>
              </a:rPr>
              <a:t>Formation of Image by the plane mirror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(a) The size of image is equal to the size of object.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(b) The separation of image from mirror formed behind the mirror is equal to the separation of object from the mirror.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Gloucester MT Extra Condensed" panose="02030808020601010101" pitchFamily="18" charset="0"/>
              </a:rPr>
              <a:t>(c) The image is virtual, erect and laterally reversed.</a:t>
            </a:r>
          </a:p>
        </p:txBody>
      </p:sp>
    </p:spTree>
    <p:extLst>
      <p:ext uri="{BB962C8B-B14F-4D97-AF65-F5344CB8AC3E}">
        <p14:creationId xmlns:p14="http://schemas.microsoft.com/office/powerpoint/2010/main" val="9979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60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Eight Reflection at a Plane Mirror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2018-12-04T18:06:03Z</dcterms:modified>
</cp:coreProperties>
</file>